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F76B-1989-405E-A339-4AEEB906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85B3C-27C4-4772-B734-74DE274CF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144F4-A622-44F1-8F82-8026C922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4E41-4884-49D5-9932-64C26C86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ECBA-DB85-4658-B204-AFC49BAF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3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CF79-04E2-4776-A245-B590F1D6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BA7A9-73C3-47D5-A894-E7638CCBD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CF3A-7CEE-48C3-8E6A-9BDF84C6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A52FD-1A5D-4DCF-8256-656CF381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CB668-D1C7-4EEB-997C-A41975A4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EE5AB-B0E4-4026-977C-D614A86BB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2C276-27D0-4567-B573-6B1878197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95470-B9BC-44FB-A57E-EA0C94FE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B245-7A27-4F6C-85BB-0D99E9C2D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E0DC-C4F2-4D82-9545-A46863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1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BA1C-2FC7-47E0-A2BC-DC51AE66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0ACE-5B46-4035-808C-7921D04C9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F7C14-319E-4853-B144-54250670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4DB0-B60C-41AE-88E0-9BAAEBDA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6FEE1-2B5C-46AA-854F-23EB2817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5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64CA-CCAA-49A1-AFDF-8FAEF35E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A3F11-45C9-4ECA-9B34-6CDA7BDB9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01BC-4054-41AB-89E7-73DB4AB0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64A25-FDED-44C1-9AD4-302D0F49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66BF-8BB3-40D9-90F7-41B9F5A4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7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6ED4-1F1A-49F8-BF9F-FB3312FD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CFC8-3FE4-4E32-8687-84C6C4DB0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266C7-8F34-4FB6-8C77-74D95238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A08B-5CA7-4D4D-B429-FA5DACE3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8A49B-D8CD-46B9-B379-9825727A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DF476-F334-4918-9913-9D3238E2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48-AB02-4C15-A3F9-CA82E552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B175-AE6C-4601-B9C6-B6CE961A0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938A-96A5-482F-84A2-2A621025E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7AC63-2F42-472A-8504-EB743E6F1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226A5-4D41-4F07-B46C-0ECA212A4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28BA1-495C-4260-A777-63C9ED01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F3776-E4CE-4F03-8543-7008EEC3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CFB15-D2A4-4658-9B83-A3F5341C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6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4AD7-D9F5-48F6-AA34-0D8FCB78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2C5CC-D999-44AE-8FAD-82CF997C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06EB9-5D6F-42C3-8222-9E228FF8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C206C-9B62-46EC-99A7-A454A53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6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87F3F-E8E2-4277-A9D8-89FDA19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12781-EF88-401E-9E17-B348B568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819A-D396-4A97-8FB8-4855E552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E6A3-F34F-4DD8-8AF8-6A543146A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2EDC-3087-4663-8C28-056FBD3D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3E4BC-0FC5-44CC-ACB2-1DEEDD103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49CB5-104A-41A5-8960-FEB8FB12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B6F0-204B-4560-9454-CDD4D208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0A1FA-75E5-49D2-BB18-11EF9BAB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CCD8-026E-4DE1-95C3-AA3A75E0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D6D49-D646-4234-B81B-1C1A0DADD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E6983-0E05-47C0-A990-82DC3DF08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FE7E2-DD41-4527-9F15-FA9F1C9B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11A2D-34B4-4619-A8F6-A8DE8533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8C52-7FC2-4C92-AAF9-BF255273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6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04212B-4EE1-48C9-9B4B-5DE1BD29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FE5C4-0069-423E-94E5-A1669011A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C6B7-D04A-4766-8DC3-2150996D7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8A960-8137-400C-8B27-DDFA1B416CD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F87D-454F-4DF6-8AA5-4216BDEDD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4BD50-D747-4BD8-B57B-8DC41BEB0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2E86-447A-46D7-9A43-C387AA3E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5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C313-0BF3-4F0F-97AE-7BB435E08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F7CDA-E62C-4FAE-BCD5-12F17F9CC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A7BF3-0325-427A-8A55-70D79FEE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542522"/>
            <a:ext cx="951680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632E5-76A6-4D68-A0FB-EB036B3E5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974" y="1825625"/>
            <a:ext cx="712405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CF6AF-8ABD-4F76-B96A-4ABCC979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356759"/>
            <a:ext cx="1005980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E14A0-1B7B-4A46-9C23-17F68A1E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47153"/>
            <a:ext cx="998359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2C682-06E7-44F8-BD44-9413060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70969"/>
            <a:ext cx="8840434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EE19E-7A9F-4714-BE29-C4E93079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371048"/>
            <a:ext cx="983117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264D2-0628-48A1-BD25-59D16B46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290074"/>
            <a:ext cx="10002646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C104B-2110-4D83-8FF4-5CACC654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6"/>
            <a:ext cx="8162735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0DB43-C8EF-460A-AABB-B062A510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56" y="0"/>
            <a:ext cx="1002948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058E0-EF29-48F2-B926-FD8A2D8C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52" y="0"/>
            <a:ext cx="9984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9F3F4-ADB7-4393-A7ED-5A17971D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5" y="0"/>
            <a:ext cx="989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287A8-C562-47B5-A297-B1CA5458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399627"/>
            <a:ext cx="1003122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Lolage</dc:creator>
  <cp:lastModifiedBy>Yogesh Lolage</cp:lastModifiedBy>
  <cp:revision>4</cp:revision>
  <dcterms:created xsi:type="dcterms:W3CDTF">2021-09-04T11:15:52Z</dcterms:created>
  <dcterms:modified xsi:type="dcterms:W3CDTF">2021-09-05T06:51:37Z</dcterms:modified>
</cp:coreProperties>
</file>